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49" r:id="rId2"/>
    <p:sldMasterId id="2147483650" r:id="rId3"/>
  </p:sldMasterIdLst>
  <p:notesMasterIdLst>
    <p:notesMasterId r:id="rId6"/>
  </p:notesMasterIdLst>
  <p:sldIdLst>
    <p:sldId id="257" r:id="rId4"/>
    <p:sldId id="274" r:id="rId5"/>
  </p:sldIdLst>
  <p:sldSz cx="12192000" cy="6858000"/>
  <p:notesSz cx="6858000" cy="9144000"/>
  <p:embeddedFontLst>
    <p:embeddedFont>
      <p:font typeface="思源宋体 CN Heavy" panose="02010600030101010101" charset="-122"/>
      <p:bold r:id="rId7"/>
    </p:embeddedFont>
    <p:embeddedFont>
      <p:font typeface="优设标题黑" panose="02010600030101010101" charset="-122"/>
      <p:regular r:id="rId8"/>
    </p:embeddedFont>
    <p:embeddedFont>
      <p:font typeface="Algerian" panose="04020705040A02060702" pitchFamily="82" charset="0"/>
      <p:regular r:id="rId9"/>
    </p:embeddedFont>
    <p:embeddedFont>
      <p:font typeface="Arial Black" panose="020B0A04020102020204" pitchFamily="34" charset="0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微软雅黑" panose="020B0503020204020204" pitchFamily="34" charset="-122"/>
      <p:regular r:id="rId17"/>
      <p:bold r:id="rId1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79F78"/>
    <a:srgbClr val="99C979"/>
    <a:srgbClr val="648879"/>
    <a:srgbClr val="5490DA"/>
    <a:srgbClr val="3A66AB"/>
    <a:srgbClr val="EBA1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150" autoAdjust="0"/>
    <p:restoredTop sz="90354" autoAdjust="0"/>
  </p:normalViewPr>
  <p:slideViewPr>
    <p:cSldViewPr snapToGrid="0">
      <p:cViewPr varScale="1">
        <p:scale>
          <a:sx n="83" d="100"/>
          <a:sy n="83" d="100"/>
        </p:scale>
        <p:origin x="60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5" d="100"/>
        <a:sy n="5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0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2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9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840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E80607-C339-4E4E-8BAA-8CC7873C4247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1048841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1048842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48843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844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8F0A09-E032-432F-831E-C261AAA2F1D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8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1048679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6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048777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048778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1048779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80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104881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4881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104881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81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 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1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1048782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4878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104878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8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Iphone 6 float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1" name="图片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331" cy="6858000"/>
          </a:xfrm>
          <a:prstGeom prst="rect">
            <a:avLst/>
          </a:prstGeom>
        </p:spPr>
      </p:pic>
      <p:sp>
        <p:nvSpPr>
          <p:cNvPr id="1048805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1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pic>
        <p:nvPicPr>
          <p:cNvPr id="2097172" name="图片 3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331" cy="6858000"/>
          </a:xfrm>
          <a:prstGeom prst="rect">
            <a:avLst/>
          </a:prstGeom>
        </p:spPr>
      </p:pic>
      <p:sp>
        <p:nvSpPr>
          <p:cNvPr id="1048806" name="矩形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1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1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048772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04877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87CC-62F7-4E36-91BC-CE7427806420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104877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7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3A76C-C44A-4C0E-871A-891100A2AB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4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048835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04883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87CC-62F7-4E36-91BC-CE7427806420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104883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83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3A76C-C44A-4C0E-871A-891100A2AB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1048808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48809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1048810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811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04879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4879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104879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9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1048818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48819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48820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1048821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822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7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1048798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48799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48800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48801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48802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1048803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804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2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8583" name="标题 1"/>
          <p:cNvSpPr>
            <a:spLocks noGrp="1"/>
          </p:cNvSpPr>
          <p:nvPr>
            <p:ph type="title"/>
          </p:nvPr>
        </p:nvSpPr>
        <p:spPr>
          <a:xfrm>
            <a:off x="1262743" y="219982"/>
            <a:ext cx="10269582" cy="473075"/>
          </a:xfrm>
        </p:spPr>
        <p:txBody>
          <a:bodyPr>
            <a:noAutofit/>
          </a:bodyPr>
          <a:lstStyle>
            <a:lvl1pPr>
              <a:defRPr sz="2800" b="1">
                <a:solidFill>
                  <a:srgbClr val="648879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9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1048670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71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3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048824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48825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48826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1048827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828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6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048787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1048788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48789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1048790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791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图片 6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2192000" cy="3835400"/>
          </a:xfrm>
          <a:prstGeom prst="rect">
            <a:avLst/>
          </a:prstGeom>
        </p:spPr>
      </p:pic>
      <p:sp>
        <p:nvSpPr>
          <p:cNvPr id="104857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2097153" name="图片 7"/>
          <p:cNvPicPr>
            <a:picLocks noChangeAspect="1"/>
          </p:cNvPicPr>
          <p:nvPr userDrawn="1"/>
        </p:nvPicPr>
        <p:blipFill>
          <a:blip r:embed="rId16" cstate="screen"/>
          <a:stretch>
            <a:fillRect/>
          </a:stretch>
        </p:blipFill>
        <p:spPr>
          <a:xfrm>
            <a:off x="0" y="4110211"/>
            <a:ext cx="3200400" cy="2747789"/>
          </a:xfrm>
          <a:prstGeom prst="rect">
            <a:avLst/>
          </a:prstGeom>
        </p:spPr>
      </p:pic>
      <p:sp>
        <p:nvSpPr>
          <p:cNvPr id="1048581" name="对角圆角矩形 8"/>
          <p:cNvSpPr/>
          <p:nvPr userDrawn="1"/>
        </p:nvSpPr>
        <p:spPr bwMode="auto">
          <a:xfrm>
            <a:off x="297688" y="222609"/>
            <a:ext cx="680212" cy="680212"/>
          </a:xfrm>
          <a:prstGeom prst="round2DiagRect">
            <a:avLst/>
          </a:prstGeom>
          <a:gradFill flip="none" rotWithShape="1">
            <a:gsLst>
              <a:gs pos="0">
                <a:srgbClr val="648879"/>
              </a:gs>
              <a:gs pos="100000">
                <a:srgbClr val="879F78"/>
              </a:gs>
            </a:gsLst>
            <a:lin ang="8100000" scaled="1"/>
          </a:gra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342900" dist="76200" dir="8100000" sx="101000" sy="101000" algn="tr" rotWithShape="0">
              <a:prstClr val="black">
                <a:alpha val="40000"/>
              </a:prstClr>
            </a:outerShdw>
          </a:effectLst>
        </p:spPr>
        <p:txBody>
          <a:bodyPr vert="horz" wrap="square" lIns="79200" tIns="39600" rIns="79200" bIns="39600" numCol="1" rtlCol="0" anchor="ctr" anchorCtr="0" compatLnSpc="1">
            <a:noAutofit/>
          </a:bodyPr>
          <a:lstStyle/>
          <a:p>
            <a:pPr algn="ctr" defTabSz="801370" fontAlgn="base">
              <a:spcBef>
                <a:spcPct val="0"/>
              </a:spcBef>
              <a:spcAft>
                <a:spcPct val="0"/>
              </a:spcAft>
            </a:pPr>
            <a:endParaRPr lang="zh-CN" altLang="en-US" sz="6600" b="1" dirty="0">
              <a:solidFill>
                <a:srgbClr val="C00000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0485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0485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1048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581" grpId="0" animBg="1"/>
    </p:bld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txStyles>
    <p:titleStyle>
      <a:lvl1pPr algn="l" defTabSz="866775" rtl="0" eaLnBrk="1" latinLnBrk="0" hangingPunct="1">
        <a:lnSpc>
          <a:spcPct val="90000"/>
        </a:lnSpc>
        <a:spcBef>
          <a:spcPct val="0"/>
        </a:spcBef>
        <a:buNone/>
        <a:defRPr sz="41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535" indent="-216535" algn="l" defTabSz="866775" rtl="0" eaLnBrk="1" latinLnBrk="0" hangingPunct="1">
        <a:lnSpc>
          <a:spcPct val="90000"/>
        </a:lnSpc>
        <a:spcBef>
          <a:spcPts val="950"/>
        </a:spcBef>
        <a:buFont typeface="Arial" panose="020B0604020202020204" pitchFamily="34" charset="0"/>
        <a:buChar char="•"/>
        <a:defRPr sz="2655" kern="1200">
          <a:solidFill>
            <a:schemeClr val="tx1"/>
          </a:solidFill>
          <a:latin typeface="+mn-lt"/>
          <a:ea typeface="+mn-ea"/>
          <a:cs typeface="+mn-cs"/>
        </a:defRPr>
      </a:lvl1pPr>
      <a:lvl2pPr marL="65024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2pPr>
      <a:lvl3pPr marL="108394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895" kern="1200">
          <a:solidFill>
            <a:schemeClr val="tx1"/>
          </a:solidFill>
          <a:latin typeface="+mn-lt"/>
          <a:ea typeface="+mn-ea"/>
          <a:cs typeface="+mn-cs"/>
        </a:defRPr>
      </a:lvl3pPr>
      <a:lvl4pPr marL="151701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4pPr>
      <a:lvl5pPr marL="195072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5pPr>
      <a:lvl6pPr marL="238442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6pPr>
      <a:lvl7pPr marL="281813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7pPr>
      <a:lvl8pPr marL="325120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8pPr>
      <a:lvl9pPr marL="368490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1pPr>
      <a:lvl2pPr marL="43370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2pPr>
      <a:lvl3pPr marL="86677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3pPr>
      <a:lvl4pPr marL="130048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4pPr>
      <a:lvl5pPr marL="173418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5pPr>
      <a:lvl6pPr marL="216725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6pPr>
      <a:lvl7pPr marL="260096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7pPr>
      <a:lvl8pPr marL="303466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8pPr>
      <a:lvl9pPr marL="346837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9" name="标题占位符 1"/>
          <p:cNvSpPr>
            <a:spLocks noGrp="1"/>
          </p:cNvSpPr>
          <p:nvPr>
            <p:ph type="title"/>
          </p:nvPr>
        </p:nvSpPr>
        <p:spPr>
          <a:xfrm>
            <a:off x="838389" y="365780"/>
            <a:ext cx="10515224" cy="132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1048830" name="文本占位符 2"/>
          <p:cNvSpPr>
            <a:spLocks noGrp="1"/>
          </p:cNvSpPr>
          <p:nvPr>
            <p:ph type="body" idx="1"/>
          </p:nvPr>
        </p:nvSpPr>
        <p:spPr>
          <a:xfrm>
            <a:off x="838389" y="1825890"/>
            <a:ext cx="10515224" cy="4351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48831" name="日期占位符 3"/>
          <p:cNvSpPr>
            <a:spLocks noGrp="1"/>
          </p:cNvSpPr>
          <p:nvPr>
            <p:ph type="dt" sz="half" idx="2"/>
          </p:nvPr>
        </p:nvSpPr>
        <p:spPr>
          <a:xfrm>
            <a:off x="838389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1048832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413" y="6356747"/>
            <a:ext cx="4115176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4883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1166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866775" rtl="0" eaLnBrk="1" latinLnBrk="0" hangingPunct="1">
        <a:lnSpc>
          <a:spcPct val="90000"/>
        </a:lnSpc>
        <a:spcBef>
          <a:spcPct val="0"/>
        </a:spcBef>
        <a:buNone/>
        <a:defRPr sz="41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535" indent="-216535" algn="l" defTabSz="866775" rtl="0" eaLnBrk="1" latinLnBrk="0" hangingPunct="1">
        <a:lnSpc>
          <a:spcPct val="90000"/>
        </a:lnSpc>
        <a:spcBef>
          <a:spcPts val="950"/>
        </a:spcBef>
        <a:buFont typeface="Arial" panose="020B0604020202020204" pitchFamily="34" charset="0"/>
        <a:buChar char="•"/>
        <a:defRPr sz="2655" kern="1200">
          <a:solidFill>
            <a:schemeClr val="tx1"/>
          </a:solidFill>
          <a:latin typeface="+mn-lt"/>
          <a:ea typeface="+mn-ea"/>
          <a:cs typeface="+mn-cs"/>
        </a:defRPr>
      </a:lvl1pPr>
      <a:lvl2pPr marL="65024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2pPr>
      <a:lvl3pPr marL="108394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895" kern="1200">
          <a:solidFill>
            <a:schemeClr val="tx1"/>
          </a:solidFill>
          <a:latin typeface="+mn-lt"/>
          <a:ea typeface="+mn-ea"/>
          <a:cs typeface="+mn-cs"/>
        </a:defRPr>
      </a:lvl3pPr>
      <a:lvl4pPr marL="151701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4pPr>
      <a:lvl5pPr marL="195072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5pPr>
      <a:lvl6pPr marL="238379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6pPr>
      <a:lvl7pPr marL="281749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7pPr>
      <a:lvl8pPr marL="325120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8pPr>
      <a:lvl9pPr marL="368427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1pPr>
      <a:lvl2pPr marL="43370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2pPr>
      <a:lvl3pPr marL="86677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3pPr>
      <a:lvl4pPr marL="130048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4pPr>
      <a:lvl5pPr marL="173418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5pPr>
      <a:lvl6pPr marL="216725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6pPr>
      <a:lvl7pPr marL="260096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7pPr>
      <a:lvl8pPr marL="303403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8pPr>
      <a:lvl9pPr marL="346773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0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cxnSp>
        <p:nvCxnSpPr>
          <p:cNvPr id="3145728" name="PA_直接连接符 2"/>
          <p:cNvCxnSpPr>
            <a:cxnSpLocks/>
          </p:cNvCxnSpPr>
          <p:nvPr>
            <p:custDataLst>
              <p:tags r:id="rId1"/>
            </p:custDataLst>
          </p:nvPr>
        </p:nvCxnSpPr>
        <p:spPr>
          <a:xfrm>
            <a:off x="2476941" y="3635532"/>
            <a:ext cx="7204941" cy="0"/>
          </a:xfrm>
          <a:prstGeom prst="line">
            <a:avLst/>
          </a:prstGeom>
          <a:ln w="9525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1000">
                  <a:srgbClr val="648879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72" name="PA_文本框 10"/>
          <p:cNvSpPr txBox="1"/>
          <p:nvPr>
            <p:custDataLst>
              <p:tags r:id="rId2"/>
            </p:custDataLst>
          </p:nvPr>
        </p:nvSpPr>
        <p:spPr>
          <a:xfrm>
            <a:off x="8245676" y="2859767"/>
            <a:ext cx="269747" cy="661925"/>
          </a:xfrm>
          <a:prstGeom prst="rect">
            <a:avLst/>
          </a:prstGeom>
          <a:noFill/>
        </p:spPr>
        <p:txBody>
          <a:bodyPr wrap="none" lIns="65024" tIns="32512" rIns="65024" bIns="32512">
            <a:spAutoFit/>
          </a:bodyPr>
          <a:lstStyle/>
          <a:p>
            <a:pPr algn="ctr">
              <a:buNone/>
            </a:pPr>
            <a:endParaRPr lang="zh-CN" altLang="en-US" sz="4000" cap="all" dirty="0">
              <a:solidFill>
                <a:srgbClr val="879F78"/>
              </a:solidFill>
              <a:latin typeface="优设标题黑" panose="00000500000000000000" pitchFamily="2" charset="-122"/>
              <a:ea typeface="优设标题黑" panose="000005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1048673" name="文本占位符 11"/>
          <p:cNvSpPr txBox="1"/>
          <p:nvPr/>
        </p:nvSpPr>
        <p:spPr>
          <a:xfrm>
            <a:off x="4626795" y="3965507"/>
            <a:ext cx="8177980" cy="53890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800" dirty="0">
                <a:solidFill>
                  <a:srgbClr val="879F78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项目成员：易靖凯、柯俊锐、应瑞琦</a:t>
            </a:r>
            <a:endParaRPr lang="en-US" altLang="zh-CN" sz="1800" dirty="0">
              <a:solidFill>
                <a:srgbClr val="879F78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 marL="0" indent="0">
              <a:buNone/>
            </a:pPr>
            <a:endParaRPr lang="zh-CN" altLang="en-US" sz="2400" dirty="0"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1048674" name="矩形 5"/>
          <p:cNvSpPr/>
          <p:nvPr/>
        </p:nvSpPr>
        <p:spPr>
          <a:xfrm>
            <a:off x="4576405" y="3831474"/>
            <a:ext cx="50390" cy="639204"/>
          </a:xfrm>
          <a:prstGeom prst="rect">
            <a:avLst/>
          </a:prstGeom>
          <a:solidFill>
            <a:srgbClr val="879F78"/>
          </a:solidFill>
          <a:ln>
            <a:solidFill>
              <a:srgbClr val="879F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8675" name="矩形 16"/>
          <p:cNvSpPr/>
          <p:nvPr/>
        </p:nvSpPr>
        <p:spPr>
          <a:xfrm>
            <a:off x="5203232" y="4996635"/>
            <a:ext cx="1881894" cy="473402"/>
          </a:xfrm>
          <a:prstGeom prst="rect">
            <a:avLst/>
          </a:prstGeom>
          <a:solidFill>
            <a:srgbClr val="879F78">
              <a:alpha val="74000"/>
            </a:srgbClr>
          </a:solidFill>
          <a:ln cap="rnd">
            <a:noFill/>
          </a:ln>
          <a:effectLst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48676" name="文本占位符 9"/>
          <p:cNvSpPr txBox="1"/>
          <p:nvPr/>
        </p:nvSpPr>
        <p:spPr>
          <a:xfrm>
            <a:off x="4274296" y="5041255"/>
            <a:ext cx="2571669" cy="4001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6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2022 </a:t>
            </a:r>
            <a:r>
              <a:rPr lang="zh-CN" altLang="en-US" sz="16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年 </a:t>
            </a:r>
            <a:r>
              <a:rPr lang="en-US" altLang="zh-CN" sz="16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5 </a:t>
            </a:r>
            <a:r>
              <a:rPr lang="zh-CN" altLang="en-US" sz="16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月</a:t>
            </a:r>
          </a:p>
        </p:txBody>
      </p:sp>
      <p:sp>
        <p:nvSpPr>
          <p:cNvPr id="1048677" name="文本框 1"/>
          <p:cNvSpPr txBox="1"/>
          <p:nvPr/>
        </p:nvSpPr>
        <p:spPr>
          <a:xfrm>
            <a:off x="2657283" y="2037200"/>
            <a:ext cx="7638559" cy="1513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 err="1">
                <a:solidFill>
                  <a:srgbClr val="879F78"/>
                </a:solidFill>
                <a:latin typeface="Algerian" panose="04020705040A02060702" pitchFamily="82" charset="0"/>
              </a:rPr>
              <a:t>MusicStudio</a:t>
            </a:r>
            <a:endParaRPr lang="zh-CN" altLang="en-US" sz="9600" dirty="0">
              <a:solidFill>
                <a:srgbClr val="879F78"/>
              </a:solidFill>
              <a:latin typeface="Algerian" panose="04020705040A02060702" pitchFamily="8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49100C7-A5BA-B3A5-0227-82BB124521F0}"/>
              </a:ext>
            </a:extLst>
          </p:cNvPr>
          <p:cNvSpPr txBox="1"/>
          <p:nvPr/>
        </p:nvSpPr>
        <p:spPr>
          <a:xfrm>
            <a:off x="4629509" y="678900"/>
            <a:ext cx="29329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/>
              <a:t>进度汇报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6385ABF-FB34-DBD8-3FE5-D89CB1B83EB5}"/>
              </a:ext>
            </a:extLst>
          </p:cNvPr>
          <p:cNvSpPr txBox="1"/>
          <p:nvPr/>
        </p:nvSpPr>
        <p:spPr>
          <a:xfrm>
            <a:off x="2248619" y="222561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后端进度：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F6B6BA1-C1DA-095D-768C-371E1EEB951B}"/>
              </a:ext>
            </a:extLst>
          </p:cNvPr>
          <p:cNvSpPr txBox="1"/>
          <p:nvPr/>
        </p:nvSpPr>
        <p:spPr>
          <a:xfrm>
            <a:off x="3546006" y="2187864"/>
            <a:ext cx="8032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社区模块、用户模块、歌曲歌单模块、历史记录模块、推荐模块基本全部完成</a:t>
            </a:r>
            <a:endParaRPr lang="en-US" altLang="zh-CN" dirty="0"/>
          </a:p>
          <a:p>
            <a:r>
              <a:rPr lang="zh-CN" altLang="en-US" dirty="0"/>
              <a:t>，部分接口还未测试对接，部分测试模块正在完善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73C059D-6963-8C32-6D51-0B8F8206FFA0}"/>
              </a:ext>
            </a:extLst>
          </p:cNvPr>
          <p:cNvSpPr txBox="1"/>
          <p:nvPr/>
        </p:nvSpPr>
        <p:spPr>
          <a:xfrm>
            <a:off x="2207178" y="3456512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前端进度：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1811F7D-8E52-F024-9ED3-597DF20B5316}"/>
              </a:ext>
            </a:extLst>
          </p:cNvPr>
          <p:cNvSpPr txBox="1"/>
          <p:nvPr/>
        </p:nvSpPr>
        <p:spPr>
          <a:xfrm>
            <a:off x="3546006" y="3434028"/>
            <a:ext cx="771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主要界面已经完成，目前正在修改问题及美化界面，音乐播放</a:t>
            </a:r>
            <a:r>
              <a:rPr lang="en-US" altLang="zh-CN" dirty="0"/>
              <a:t>API</a:t>
            </a:r>
            <a:r>
              <a:rPr lang="zh-CN" altLang="en-US" dirty="0"/>
              <a:t>调用完成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C4546C3-A84C-B09C-F984-EBDC299389A6}"/>
              </a:ext>
            </a:extLst>
          </p:cNvPr>
          <p:cNvSpPr txBox="1"/>
          <p:nvPr/>
        </p:nvSpPr>
        <p:spPr>
          <a:xfrm>
            <a:off x="2207178" y="4687409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下一步计划：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5EB7F07-9E8E-F547-9BDB-3C240E8D6820}"/>
              </a:ext>
            </a:extLst>
          </p:cNvPr>
          <p:cNvSpPr txBox="1"/>
          <p:nvPr/>
        </p:nvSpPr>
        <p:spPr>
          <a:xfrm>
            <a:off x="3587447" y="4589801"/>
            <a:ext cx="81531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完善前端功能，将数据库内测试数据更新为真实数据，解决如图片上传问题，</a:t>
            </a:r>
            <a:endParaRPr lang="en-US" altLang="zh-CN" dirty="0"/>
          </a:p>
          <a:p>
            <a:r>
              <a:rPr lang="zh-CN" altLang="en-US" dirty="0"/>
              <a:t>美化前端界面，提升用户体验</a:t>
            </a:r>
          </a:p>
        </p:txBody>
      </p:sp>
    </p:spTree>
    <p:extLst>
      <p:ext uri="{BB962C8B-B14F-4D97-AF65-F5344CB8AC3E}">
        <p14:creationId xmlns:p14="http://schemas.microsoft.com/office/powerpoint/2010/main" val="218769224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自定义 780">
      <a:dk1>
        <a:sysClr val="windowText" lastClr="000000"/>
      </a:dk1>
      <a:lt1>
        <a:sysClr val="window" lastClr="FFFFFF"/>
      </a:lt1>
      <a:dk2>
        <a:srgbClr val="3A66AB"/>
      </a:dk2>
      <a:lt2>
        <a:srgbClr val="E7E6E6"/>
      </a:lt2>
      <a:accent1>
        <a:srgbClr val="5490DA"/>
      </a:accent1>
      <a:accent2>
        <a:srgbClr val="3A66AB"/>
      </a:accent2>
      <a:accent3>
        <a:srgbClr val="5490DA"/>
      </a:accent3>
      <a:accent4>
        <a:srgbClr val="3A66AB"/>
      </a:accent4>
      <a:accent5>
        <a:srgbClr val="5490DA"/>
      </a:accent5>
      <a:accent6>
        <a:srgbClr val="3A66AB"/>
      </a:accent6>
      <a:hlink>
        <a:srgbClr val="0563C1"/>
      </a:hlink>
      <a:folHlink>
        <a:srgbClr val="954F7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D9D9D9">
            <a:alpha val="50196"/>
          </a:srgbClr>
        </a:solidFill>
        <a:ln>
          <a:noFill/>
        </a:ln>
      </a:spPr>
      <a:bodyPr rtlCol="0" anchor="ctr"/>
      <a:lstStyle>
        <a:defPPr algn="ctr"/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1_自定义设计方案">
  <a:themeElements>
    <a:clrScheme name="自定义 26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FC7A4"/>
      </a:accent1>
      <a:accent2>
        <a:srgbClr val="277570"/>
      </a:accent2>
      <a:accent3>
        <a:srgbClr val="5FC7A4"/>
      </a:accent3>
      <a:accent4>
        <a:srgbClr val="277570"/>
      </a:accent4>
      <a:accent5>
        <a:srgbClr val="5FC7A4"/>
      </a:accent5>
      <a:accent6>
        <a:srgbClr val="277570"/>
      </a:accent6>
      <a:hlink>
        <a:srgbClr val="5FC7A4"/>
      </a:hlink>
      <a:folHlink>
        <a:srgbClr val="27757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100</Words>
  <Application>Microsoft Office PowerPoint</Application>
  <PresentationFormat>宽屏</PresentationFormat>
  <Paragraphs>12</Paragraphs>
  <Slides>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</vt:i4>
      </vt:variant>
    </vt:vector>
  </HeadingPairs>
  <TitlesOfParts>
    <vt:vector size="13" baseType="lpstr">
      <vt:lpstr>Algerian</vt:lpstr>
      <vt:lpstr>微软雅黑</vt:lpstr>
      <vt:lpstr>Calibri</vt:lpstr>
      <vt:lpstr>思源宋体 CN Heavy</vt:lpstr>
      <vt:lpstr>Arial Black</vt:lpstr>
      <vt:lpstr>Calibri Light</vt:lpstr>
      <vt:lpstr>优设标题黑</vt:lpstr>
      <vt:lpstr>Arial</vt:lpstr>
      <vt:lpstr>Office 主题</vt:lpstr>
      <vt:lpstr>自定义设计方案</vt:lpstr>
      <vt:lpstr>1_自定义设计方案</vt:lpstr>
      <vt:lpstr>PowerPoint 演示文稿</vt:lpstr>
      <vt:lpstr>PowerPoint 演示文稿</vt:lpstr>
    </vt:vector>
  </TitlesOfParts>
  <Manager>www.51pptm oba n.com</Manager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sunny</dc:creator>
  <cp:lastModifiedBy>应 瑞琦</cp:lastModifiedBy>
  <cp:revision>6</cp:revision>
  <dcterms:created xsi:type="dcterms:W3CDTF">2015-05-02T00:02:00Z</dcterms:created>
  <dcterms:modified xsi:type="dcterms:W3CDTF">2022-05-20T01:59:46Z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2052-10.1.0.6390</vt:lpwstr>
  </property>
  <property fmtid="{D5CDD505-2E9C-101B-9397-08002B2CF9AE}" pid="3" name="ICV">
    <vt:lpwstr>f367547ed8cf49cea89e90a743da5877</vt:lpwstr>
  </property>
</Properties>
</file>